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0"/>
  </p:handoutMasterIdLst>
  <p:sldIdLst>
    <p:sldId id="256" r:id="rId2"/>
    <p:sldId id="257" r:id="rId3"/>
    <p:sldId id="258" r:id="rId4"/>
    <p:sldId id="259" r:id="rId5"/>
    <p:sldId id="265" r:id="rId6"/>
    <p:sldId id="266" r:id="rId7"/>
    <p:sldId id="267" r:id="rId8"/>
    <p:sldId id="268" r:id="rId9"/>
    <p:sldId id="272" r:id="rId10"/>
    <p:sldId id="273" r:id="rId11"/>
    <p:sldId id="269" r:id="rId12"/>
    <p:sldId id="260" r:id="rId13"/>
    <p:sldId id="261" r:id="rId14"/>
    <p:sldId id="262" r:id="rId15"/>
    <p:sldId id="263" r:id="rId16"/>
    <p:sldId id="264" r:id="rId17"/>
    <p:sldId id="270" r:id="rId18"/>
    <p:sldId id="271" r:id="rId19"/>
  </p:sldIdLst>
  <p:sldSz cx="12192000" cy="6858000"/>
  <p:notesSz cx="6889750" cy="967105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57" d="100"/>
          <a:sy n="57" d="100"/>
        </p:scale>
        <p:origin x="-45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485232"/>
          </a:xfrm>
          <a:prstGeom prst="rect">
            <a:avLst/>
          </a:prstGeom>
        </p:spPr>
        <p:txBody>
          <a:bodyPr vert="horz" lIns="94631" tIns="47316" rIns="94631" bIns="47316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02597" y="0"/>
            <a:ext cx="2985558" cy="485232"/>
          </a:xfrm>
          <a:prstGeom prst="rect">
            <a:avLst/>
          </a:prstGeom>
        </p:spPr>
        <p:txBody>
          <a:bodyPr vert="horz" lIns="94631" tIns="47316" rIns="94631" bIns="47316" rtlCol="0"/>
          <a:lstStyle>
            <a:lvl1pPr algn="r">
              <a:defRPr sz="1200"/>
            </a:lvl1pPr>
          </a:lstStyle>
          <a:p>
            <a:fld id="{6B35BFB4-276C-4D6B-A597-0427F92349BD}" type="datetimeFigureOut">
              <a:rPr lang="es-ES" smtClean="0"/>
              <a:pPr/>
              <a:t>23/01/2023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185820"/>
            <a:ext cx="2985558" cy="485231"/>
          </a:xfrm>
          <a:prstGeom prst="rect">
            <a:avLst/>
          </a:prstGeom>
        </p:spPr>
        <p:txBody>
          <a:bodyPr vert="horz" lIns="94631" tIns="47316" rIns="94631" bIns="47316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02597" y="9185820"/>
            <a:ext cx="2985558" cy="485231"/>
          </a:xfrm>
          <a:prstGeom prst="rect">
            <a:avLst/>
          </a:prstGeom>
        </p:spPr>
        <p:txBody>
          <a:bodyPr vert="horz" lIns="94631" tIns="47316" rIns="94631" bIns="47316" rtlCol="0" anchor="b"/>
          <a:lstStyle>
            <a:lvl1pPr algn="r">
              <a:defRPr sz="1200"/>
            </a:lvl1pPr>
          </a:lstStyle>
          <a:p>
            <a:fld id="{7C2E6F98-9F42-452A-A023-2009C2B153E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3281480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B27A-C8C9-4D02-8914-521EB96AA017}" type="datetimeFigureOut">
              <a:rPr lang="es-ES" smtClean="0"/>
              <a:pPr/>
              <a:t>23/01/2023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4F5B9-CBDD-4E29-92A1-27C09431E7E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50172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B27A-C8C9-4D02-8914-521EB96AA017}" type="datetimeFigureOut">
              <a:rPr lang="es-ES" smtClean="0"/>
              <a:pPr/>
              <a:t>23/01/2023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4F5B9-CBDD-4E29-92A1-27C09431E7E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212267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B27A-C8C9-4D02-8914-521EB96AA017}" type="datetimeFigureOut">
              <a:rPr lang="es-ES" smtClean="0"/>
              <a:pPr/>
              <a:t>23/01/2023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4F5B9-CBDD-4E29-92A1-27C09431E7E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162159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B27A-C8C9-4D02-8914-521EB96AA017}" type="datetimeFigureOut">
              <a:rPr lang="es-ES" smtClean="0"/>
              <a:pPr/>
              <a:t>23/01/2023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4F5B9-CBDD-4E29-92A1-27C09431E7E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724332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B27A-C8C9-4D02-8914-521EB96AA017}" type="datetimeFigureOut">
              <a:rPr lang="es-ES" smtClean="0"/>
              <a:pPr/>
              <a:t>23/01/2023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4F5B9-CBDD-4E29-92A1-27C09431E7E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148308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B27A-C8C9-4D02-8914-521EB96AA017}" type="datetimeFigureOut">
              <a:rPr lang="es-ES" smtClean="0"/>
              <a:pPr/>
              <a:t>23/01/2023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4F5B9-CBDD-4E29-92A1-27C09431E7E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819568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B27A-C8C9-4D02-8914-521EB96AA017}" type="datetimeFigureOut">
              <a:rPr lang="es-ES" smtClean="0"/>
              <a:pPr/>
              <a:t>23/01/2023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4F5B9-CBDD-4E29-92A1-27C09431E7E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429850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B27A-C8C9-4D02-8914-521EB96AA017}" type="datetimeFigureOut">
              <a:rPr lang="es-ES" smtClean="0"/>
              <a:pPr/>
              <a:t>23/01/2023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4F5B9-CBDD-4E29-92A1-27C09431E7E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55121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B27A-C8C9-4D02-8914-521EB96AA017}" type="datetimeFigureOut">
              <a:rPr lang="es-ES" smtClean="0"/>
              <a:pPr/>
              <a:t>23/01/2023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4F5B9-CBDD-4E29-92A1-27C09431E7E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02150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B27A-C8C9-4D02-8914-521EB96AA017}" type="datetimeFigureOut">
              <a:rPr lang="es-ES" smtClean="0"/>
              <a:pPr/>
              <a:t>23/01/2023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4F5B9-CBDD-4E29-92A1-27C09431E7E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501469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B27A-C8C9-4D02-8914-521EB96AA017}" type="datetimeFigureOut">
              <a:rPr lang="es-ES" smtClean="0"/>
              <a:pPr/>
              <a:t>23/01/2023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4F5B9-CBDD-4E29-92A1-27C09431E7E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847995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FB27A-C8C9-4D02-8914-521EB96AA017}" type="datetimeFigureOut">
              <a:rPr lang="es-ES" smtClean="0"/>
              <a:pPr/>
              <a:t>23/01/2023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4F5B9-CBDD-4E29-92A1-27C09431E7E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588784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4506417" y="1919209"/>
            <a:ext cx="6465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/>
              <a:t>TALLER DE GEOLOCALIZACIÓN</a:t>
            </a:r>
            <a:endParaRPr lang="es-ES" sz="4000" dirty="0"/>
          </a:p>
        </p:txBody>
      </p:sp>
      <p:grpSp>
        <p:nvGrpSpPr>
          <p:cNvPr id="12" name="Grupo 11"/>
          <p:cNvGrpSpPr/>
          <p:nvPr/>
        </p:nvGrpSpPr>
        <p:grpSpPr>
          <a:xfrm>
            <a:off x="238259" y="1173981"/>
            <a:ext cx="4971245" cy="4540479"/>
            <a:chOff x="238259" y="1173981"/>
            <a:chExt cx="4971245" cy="4540479"/>
          </a:xfrm>
        </p:grpSpPr>
        <p:pic>
          <p:nvPicPr>
            <p:cNvPr id="4" name="Imagen 3" descr="Google Maps - Aplicaciones en Google Play"/>
            <p:cNvPicPr/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259" y="1173981"/>
              <a:ext cx="4971245" cy="45404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1544"/>
            <a:stretch/>
          </p:blipFill>
          <p:spPr>
            <a:xfrm>
              <a:off x="2135836" y="2401473"/>
              <a:ext cx="1199791" cy="1007083"/>
            </a:xfrm>
            <a:prstGeom prst="rect">
              <a:avLst/>
            </a:prstGeom>
          </p:spPr>
        </p:pic>
      </p:grp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7488497" y="4405284"/>
            <a:ext cx="3409950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Proyecto cofinanciado por la Unión Europea y la CARM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Fondo Europeo de Desarrollo Regional (FEDER)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“Una manera de hacer Europa”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13 Imagen" descr="C:\Users\TRANSICIONEMPLEO\Downloads\9074-IMGR4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52672" y="5394960"/>
            <a:ext cx="2241042" cy="93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14 Imagen" descr="C:\Users\TRANSICIONEMPLEO\Downloads\descarga (5).pn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849509" y="5331229"/>
            <a:ext cx="1224534" cy="103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9218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3838" t="36576" r="14795" b="25220"/>
          <a:stretch/>
        </p:blipFill>
        <p:spPr>
          <a:xfrm>
            <a:off x="0" y="1630283"/>
            <a:ext cx="11999235" cy="361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4172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2379" y="1140654"/>
            <a:ext cx="5893485" cy="5893485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125853" y="828910"/>
            <a:ext cx="100865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/>
              <a:t>HAGAMOS ALGUNOS EJERCICIOS EN PAREJAS</a:t>
            </a:r>
            <a:endParaRPr lang="es-ES" sz="4000" b="1" dirty="0"/>
          </a:p>
        </p:txBody>
      </p:sp>
    </p:spTree>
    <p:extLst>
      <p:ext uri="{BB962C8B-B14F-4D97-AF65-F5344CB8AC3E}">
        <p14:creationId xmlns:p14="http://schemas.microsoft.com/office/powerpoint/2010/main" xmlns="" val="1525091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3561" y="1779270"/>
            <a:ext cx="4762500" cy="47625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759266">
            <a:off x="5983897" y="4594068"/>
            <a:ext cx="561829" cy="561829"/>
          </a:xfrm>
          <a:prstGeom prst="rect">
            <a:avLst/>
          </a:prstGeom>
        </p:spPr>
      </p:pic>
      <p:cxnSp>
        <p:nvCxnSpPr>
          <p:cNvPr id="7" name="Conector recto de flecha 6"/>
          <p:cNvCxnSpPr/>
          <p:nvPr/>
        </p:nvCxnSpPr>
        <p:spPr>
          <a:xfrm flipV="1">
            <a:off x="5795889" y="3488788"/>
            <a:ext cx="398583" cy="1406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/>
          <p:cNvSpPr txBox="1"/>
          <p:nvPr/>
        </p:nvSpPr>
        <p:spPr>
          <a:xfrm>
            <a:off x="2264898" y="787791"/>
            <a:ext cx="7976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/>
              <a:t>UTILIZA EL GPS DE FORMA SEGURA</a:t>
            </a:r>
            <a:endParaRPr lang="es-ES" sz="4000" b="1" dirty="0"/>
          </a:p>
        </p:txBody>
      </p:sp>
    </p:spTree>
    <p:extLst>
      <p:ext uri="{BB962C8B-B14F-4D97-AF65-F5344CB8AC3E}">
        <p14:creationId xmlns:p14="http://schemas.microsoft.com/office/powerpoint/2010/main" xmlns="" val="396074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474720" y="267288"/>
            <a:ext cx="5134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/>
              <a:t>AUTOEVALUACIÓN</a:t>
            </a:r>
            <a:endParaRPr lang="es-ES" sz="40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1663" y="1495677"/>
            <a:ext cx="4762500" cy="4762500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 rotWithShape="1">
          <a:blip r:embed="rId3"/>
          <a:srcRect l="12770" t="21586" r="34035" b="14183"/>
          <a:stretch/>
        </p:blipFill>
        <p:spPr>
          <a:xfrm>
            <a:off x="4360985" y="1495676"/>
            <a:ext cx="6921304" cy="469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846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474720" y="267288"/>
            <a:ext cx="5134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/>
              <a:t>AUTOEVALUACIÓN</a:t>
            </a:r>
            <a:endParaRPr lang="es-ES" sz="40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1663" y="1495677"/>
            <a:ext cx="4762500" cy="47625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10283" t="36779" r="20412" b="30144"/>
          <a:stretch/>
        </p:blipFill>
        <p:spPr>
          <a:xfrm>
            <a:off x="4650837" y="2405576"/>
            <a:ext cx="6500911" cy="174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7502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474720" y="267288"/>
            <a:ext cx="5134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/>
              <a:t>AUTOEVALUACIÓN</a:t>
            </a:r>
            <a:endParaRPr lang="es-ES" sz="40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1663" y="1495677"/>
            <a:ext cx="4762500" cy="47625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13203" t="25047" r="23763" b="11684"/>
          <a:stretch/>
        </p:blipFill>
        <p:spPr>
          <a:xfrm>
            <a:off x="4754880" y="1629905"/>
            <a:ext cx="7160455" cy="404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613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474720" y="267288"/>
            <a:ext cx="5134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/>
              <a:t>AUTOEVALUACIÓN</a:t>
            </a:r>
            <a:endParaRPr lang="es-ES" sz="40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1663" y="1495677"/>
            <a:ext cx="4762500" cy="47625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14717" t="28509" r="8193" b="34760"/>
          <a:stretch/>
        </p:blipFill>
        <p:spPr>
          <a:xfrm>
            <a:off x="4769610" y="2419643"/>
            <a:ext cx="7089455" cy="189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497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íceps flexionado Emoji 💪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2350" y="753770"/>
            <a:ext cx="5274554" cy="527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6006904" y="2321169"/>
            <a:ext cx="55004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/>
              <a:t>ANÍMATE A PRACTICAR TODO LO QUE HAS APRENDIDO</a:t>
            </a:r>
            <a:endParaRPr lang="es-ES" sz="4000" b="1" dirty="0"/>
          </a:p>
        </p:txBody>
      </p:sp>
    </p:spTree>
    <p:extLst>
      <p:ext uri="{BB962C8B-B14F-4D97-AF65-F5344CB8AC3E}">
        <p14:creationId xmlns:p14="http://schemas.microsoft.com/office/powerpoint/2010/main" xmlns="" val="204580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48" y="148590"/>
            <a:ext cx="6709410" cy="670941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655213" y="290731"/>
            <a:ext cx="64008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/>
              <a:t>PARA TERMINAR</a:t>
            </a:r>
          </a:p>
          <a:p>
            <a:r>
              <a:rPr lang="es-ES" sz="4000" b="1" dirty="0" smtClean="0"/>
              <a:t>NOS INTERESA TU OPINIÓN</a:t>
            </a:r>
            <a:endParaRPr lang="es-ES" sz="4000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3423" y="3503295"/>
            <a:ext cx="2454812" cy="245481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5488" y="3503295"/>
            <a:ext cx="2454812" cy="2454812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8229601" y="5958107"/>
            <a:ext cx="2067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/>
              <a:t>GRACIAS</a:t>
            </a:r>
            <a:endParaRPr lang="es-ES" sz="4000" b="1" dirty="0"/>
          </a:p>
        </p:txBody>
      </p:sp>
    </p:spTree>
    <p:extLst>
      <p:ext uri="{BB962C8B-B14F-4D97-AF65-F5344CB8AC3E}">
        <p14:creationId xmlns:p14="http://schemas.microsoft.com/office/powerpoint/2010/main" xmlns="" val="322160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043314" y="675250"/>
            <a:ext cx="6536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/>
              <a:t>     ¿PARA QUÉ SIRVE EL GPS?</a:t>
            </a:r>
            <a:endParaRPr lang="es-ES" sz="4000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9833" y="1485108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131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415" y="-7514"/>
            <a:ext cx="9734843" cy="702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2093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2006" y="1681162"/>
            <a:ext cx="3525569" cy="525969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902270" y="844061"/>
            <a:ext cx="5341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/>
              <a:t>¿QUÉ DEBEMOS SABER?</a:t>
            </a:r>
            <a:endParaRPr lang="es-ES" sz="4000" b="1" dirty="0"/>
          </a:p>
        </p:txBody>
      </p:sp>
    </p:spTree>
    <p:extLst>
      <p:ext uri="{BB962C8B-B14F-4D97-AF65-F5344CB8AC3E}">
        <p14:creationId xmlns:p14="http://schemas.microsoft.com/office/powerpoint/2010/main" xmlns="" val="3923521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:\Users\Usuario\Desktop\Nueva carpeta (2)\Screenshot_20220722-112019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7256" y="239150"/>
            <a:ext cx="3756073" cy="621792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227383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:\Users\Usuario\Desktop\Nueva carpeta (2)\Screenshot_20220722-144649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1661" y="337625"/>
            <a:ext cx="3573193" cy="628825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4103502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:\Users\Usuario\Desktop\Nueva carpeta (2)\Screenshot_20220822-123730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6917" y="337624"/>
            <a:ext cx="3879874" cy="62179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042199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:\Users\Usuario\Desktop\Nueva carpeta (2)\Screenshot_20220822-12381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32849" y="379828"/>
            <a:ext cx="3854548" cy="617571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558681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005330" y="489397"/>
            <a:ext cx="3554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/>
              <a:t>PICTOGRAMAS</a:t>
            </a:r>
            <a:endParaRPr lang="es-ES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24726" t="24428" r="27168" b="14833"/>
          <a:stretch/>
        </p:blipFill>
        <p:spPr>
          <a:xfrm>
            <a:off x="2047739" y="1143993"/>
            <a:ext cx="8049298" cy="571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05945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71</Words>
  <Application>Microsoft Office PowerPoint</Application>
  <PresentationFormat>Personalizado</PresentationFormat>
  <Paragraphs>17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TRANSICIONEMPLEO</cp:lastModifiedBy>
  <cp:revision>15</cp:revision>
  <cp:lastPrinted>2022-09-06T19:31:35Z</cp:lastPrinted>
  <dcterms:created xsi:type="dcterms:W3CDTF">2022-09-06T15:59:53Z</dcterms:created>
  <dcterms:modified xsi:type="dcterms:W3CDTF">2023-01-23T11:50:48Z</dcterms:modified>
</cp:coreProperties>
</file>